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1"/>
  </p:normalViewPr>
  <p:slideViewPr>
    <p:cSldViewPr snapToGrid="0" snapToObjects="1">
      <p:cViewPr varScale="1">
        <p:scale>
          <a:sx n="76" d="100"/>
          <a:sy n="76" d="100"/>
        </p:scale>
        <p:origin x="21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96F09-60C2-9D45-A4F7-569B7912AC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820712-FEF9-424D-AC24-2CB6815731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67F455-1021-FA43-A5EC-E7FBEEC74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5190F-8536-644E-86CC-A5D6A3F27C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84E68-5216-9543-B983-6F87FBD0E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65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3748C-B509-F24C-8F04-8D6F59EB6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CDA24B-B507-6F45-9512-251E8EDBA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B3D81-EB74-BF4F-9F7A-67ECD28D92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F6A4C-000A-5C4F-81C2-6009FB4CD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FCA40-8A36-674F-9DA8-206892899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787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88D02E-8ECB-2948-A163-BA2F58FD25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B563B5-EA91-2442-AE5E-00DBA09D25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E2C98-BCEB-4440-A294-AC5AC9EB7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6F5049-9E95-7F45-8D31-56AC37EC7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BAACD-56FF-234B-AC22-DDE4D973A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533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C0734-3298-504A-9944-65F687DB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FC036-DDAB-ED47-9A7F-7FEC1D9CB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5D62E-DA97-5A4F-8B0C-4D332C17B3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A21CD-80CD-904F-B2CF-EBF5ECF5A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3246EC-023A-6241-83D7-8D4090352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756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8537B-D92E-0442-B878-6F8AFD37A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E133AB-7E05-D043-BFA5-FA64CD239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249A1-0BE3-374D-B0DF-FCA8D0401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7ED76-812A-2640-A033-6283AB8EEC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B529C-754F-6E4A-A53B-EF0679BD5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63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D3DFC-D36E-934E-819A-71ECF3616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9A86BE-4E5F-3841-8F06-6E8D481349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10E64-D3D3-3142-A111-5AF31373EB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6E2F0D-7846-E74E-AB0F-728C1689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358580-17D6-594D-8274-BEEB4B053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FF4FD8-B62D-0A4A-AE8E-DAAE62D68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373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41323-5949-CF4D-824C-B3B997824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A2ACFE-D3ED-3D42-ABBD-48801B99F5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359901-28A3-9A41-B587-15A2F5789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3F33A7-A268-AD43-8ACB-68F0B013FF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9E82A-5E2F-3443-ADCF-2426973D4D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489D2A-3AAE-9F46-85B5-0338B15AD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5F71EE-7E32-D843-8106-4AAB929DC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0643D5-5DD2-B947-80C9-FCB4C6CB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22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26C50-E7EE-8A47-AD9C-2E55CC04D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B9F25F-C8EA-994A-AE2A-39A61BA09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86C03-8FDD-2E4E-9628-F493B7194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CDBA06-9A4E-A645-AA6D-BC01E93EF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3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A3933F8-41FD-B742-BB53-071834BA9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77D194-09C1-5646-A243-97A29BB6E9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B94951-E355-E046-85EB-BD9427BF2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780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5B1E0-79B6-D540-9B1E-DF8BA5061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293400-7D26-4F4E-8956-459F95E9C7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5A21E-8978-E641-9243-7CAB797E2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5C0DAC-3451-4D49-A847-3A357BD44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BFA000-BE02-B94A-B107-4FF1EE0AF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81520B-F2A4-0543-BE82-78A54EC8D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685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D6AE7-6D3D-944D-8B55-979E62488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82180A-6966-504B-B9D4-5D11229762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F54A70-9A94-1141-9346-1420F03E2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4D477F-40B1-E64E-AE06-9D7983A0B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928BA5-BE68-B54E-BCAA-F319A6E1B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5176-A488-1241-A3DE-358405E1A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82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64A4AF-AC33-3046-ADE9-A40D5A909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992D1-3376-0347-88B9-37B19BA2BC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8EBC0-E91E-444E-B2F9-618EE9165C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FCAC4-0F8E-604F-B1F2-6720F446CE6B}" type="datetimeFigureOut">
              <a:rPr lang="en-US" smtClean="0"/>
              <a:t>6/29/19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AD07F-2D7B-6B4E-A30D-A5C00B8418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9B6E8-B956-2247-8E96-F692FA1DE9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EDDD91-DCB3-144F-9A4C-29CE017673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3308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B90D5E1-550E-A64C-89BB-D055550849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481" r="5856" b="18642"/>
          <a:stretch/>
        </p:blipFill>
        <p:spPr>
          <a:xfrm>
            <a:off x="1976849" y="352863"/>
            <a:ext cx="8447795" cy="379674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9F58BF7-8244-D04B-BBDD-463AB637B5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481" r="4766" b="18642"/>
          <a:stretch/>
        </p:blipFill>
        <p:spPr>
          <a:xfrm>
            <a:off x="6127805" y="4160459"/>
            <a:ext cx="6096001" cy="270838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C13B97-E2B3-BB49-B61A-551FE9F2FC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642" r="6903" b="18642"/>
          <a:stretch/>
        </p:blipFill>
        <p:spPr>
          <a:xfrm>
            <a:off x="31805" y="3956045"/>
            <a:ext cx="6096000" cy="290195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BBD614D-1D64-AE4A-822A-E9F18D0C005B}"/>
              </a:ext>
            </a:extLst>
          </p:cNvPr>
          <p:cNvSpPr/>
          <p:nvPr/>
        </p:nvSpPr>
        <p:spPr>
          <a:xfrm rot="16200000" flipV="1">
            <a:off x="9541917" y="2402136"/>
            <a:ext cx="310885" cy="485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75C053-7A05-2048-A53B-ED571099991E}"/>
              </a:ext>
            </a:extLst>
          </p:cNvPr>
          <p:cNvSpPr/>
          <p:nvPr/>
        </p:nvSpPr>
        <p:spPr>
          <a:xfrm rot="16200000" flipV="1">
            <a:off x="5576128" y="5181572"/>
            <a:ext cx="310885" cy="485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F5A4EA5-A578-DD4E-803D-B2398D5D3805}"/>
              </a:ext>
            </a:extLst>
          </p:cNvPr>
          <p:cNvSpPr/>
          <p:nvPr/>
        </p:nvSpPr>
        <p:spPr>
          <a:xfrm rot="16200000" flipV="1">
            <a:off x="11465207" y="5653337"/>
            <a:ext cx="310885" cy="485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54AAC1-CC75-9443-9502-4919C7AB62E1}"/>
              </a:ext>
            </a:extLst>
          </p:cNvPr>
          <p:cNvSpPr txBox="1"/>
          <p:nvPr/>
        </p:nvSpPr>
        <p:spPr>
          <a:xfrm>
            <a:off x="2556933" y="155506"/>
            <a:ext cx="405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A. </a:t>
            </a:r>
            <a:r>
              <a:rPr lang="en-US" dirty="0"/>
              <a:t>Proportion of fish with ingested plastic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6B209D-7C13-E442-BD04-AE965EA37D71}"/>
              </a:ext>
            </a:extLst>
          </p:cNvPr>
          <p:cNvSpPr txBox="1"/>
          <p:nvPr/>
        </p:nvSpPr>
        <p:spPr>
          <a:xfrm>
            <a:off x="510995" y="3898951"/>
            <a:ext cx="4641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B. </a:t>
            </a:r>
            <a:r>
              <a:rPr lang="en-US" dirty="0"/>
              <a:t>Number of studies on plastic ingestion in fish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F15243-A8D8-1549-9BAB-DF22B01B781E}"/>
              </a:ext>
            </a:extLst>
          </p:cNvPr>
          <p:cNvSpPr txBox="1"/>
          <p:nvPr/>
        </p:nvSpPr>
        <p:spPr>
          <a:xfrm>
            <a:off x="6573432" y="3932670"/>
            <a:ext cx="5047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C. </a:t>
            </a:r>
            <a:r>
              <a:rPr lang="en-US" dirty="0"/>
              <a:t>Number of total fish sampled for plastic ingestion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C354140-3C2D-A542-A3F4-158F27296E90}"/>
              </a:ext>
            </a:extLst>
          </p:cNvPr>
          <p:cNvSpPr/>
          <p:nvPr/>
        </p:nvSpPr>
        <p:spPr>
          <a:xfrm rot="16200000" flipV="1">
            <a:off x="9541916" y="2091250"/>
            <a:ext cx="310885" cy="4850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680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4324</TotalTime>
  <Words>28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 McInturf</dc:creator>
  <cp:lastModifiedBy>Alex McInturf</cp:lastModifiedBy>
  <cp:revision>13</cp:revision>
  <cp:lastPrinted>2019-07-02T08:59:51Z</cp:lastPrinted>
  <dcterms:created xsi:type="dcterms:W3CDTF">2019-06-29T08:54:58Z</dcterms:created>
  <dcterms:modified xsi:type="dcterms:W3CDTF">2019-07-02T08:59:55Z</dcterms:modified>
</cp:coreProperties>
</file>

<file path=docProps/thumbnail.jpeg>
</file>